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4" r:id="rId6"/>
    <p:sldId id="265" r:id="rId7"/>
    <p:sldId id="266" r:id="rId8"/>
    <p:sldId id="268" r:id="rId9"/>
    <p:sldId id="269" r:id="rId10"/>
    <p:sldId id="270" r:id="rId11"/>
    <p:sldId id="271" r:id="rId12"/>
    <p:sldId id="272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88FCD-2071-6010-5374-D10CA5B93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3D846-952A-B82A-3F54-F41059BFA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8367-93FC-8BBB-9A5C-B4D25E5F5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59FA-3789-4073-820D-2D6C6D44C0E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5035B-529A-AFF9-5243-32AA5D50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E069F-CC88-469A-B86A-B0A8E2737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FF40-344A-4B9A-8822-56D385354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52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C58D-3F0D-2AD5-FA5B-B52553A9A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CD6F0-7A56-2485-767E-77DCCEF83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B7AB1-199C-336D-C873-BB48D58B0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59FA-3789-4073-820D-2D6C6D44C0E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58850-3CB1-0F3C-61D3-0DCCD98F8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29EEE-F3C0-E49E-7E7C-4EEC9C102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FF40-344A-4B9A-8822-56D385354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92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0A0FE7-4BE2-2C56-C108-1C968190C6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FCED6-E20A-EA0B-E351-38C46A550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09500-5EE5-8E3C-7B60-97FD1D411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59FA-3789-4073-820D-2D6C6D44C0E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5CD40-3BC9-CB3B-7EA6-1A9A2852D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A4484-018F-2BF6-7CC3-B0CC2FCA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FF40-344A-4B9A-8822-56D385354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990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5DA5-A29C-31AD-3E7A-E7807A4F9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EC374-C960-F044-F85F-694683C3A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FBD51-E739-9FBC-0C0F-52F97F7B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59FA-3789-4073-820D-2D6C6D44C0E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6AABF-C376-7125-52DE-32449A185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60E10-FAEF-5321-7710-3448F658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FF40-344A-4B9A-8822-56D385354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8939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84E5F-0554-C77D-5EC1-AB05BA2E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49AE9-9472-7448-7EF6-C90FEA4F8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A1FDF-6548-C192-2716-DA70399D5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59FA-3789-4073-820D-2D6C6D44C0E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B421-BB56-A486-1826-172E48D92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DDA7E-09FA-673F-4C81-8526584E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FF40-344A-4B9A-8822-56D385354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18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27E5F-81BB-8236-937C-E09F5C492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1FC48-0376-BA75-28CC-2882A4C5A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1321E-FF07-0364-4266-C1C1FC361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491DD-02C9-21B1-563E-E8DFEF223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59FA-3789-4073-820D-2D6C6D44C0E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68156-B7C0-95BA-B531-148C455E3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CB2C2-90D3-62B3-F945-9EE190B9B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FF40-344A-4B9A-8822-56D385354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320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8F7E-F40A-CEBB-5DED-42B11C1F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ECDEF-2FEC-714A-0A62-413999DE0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376B5-B246-1458-1C6E-859A5A660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DF515F-9EA0-AA5F-FD64-F68FA6734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BBCFB2-C07B-2E55-AFE9-8FC9104CFE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1CB0D1-EC43-886C-4126-58B706584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59FA-3789-4073-820D-2D6C6D44C0E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97D140-1708-59E7-656D-52AF22BB6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A3297C-8F3C-FA89-EC62-45BC3F85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FF40-344A-4B9A-8822-56D385354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409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45F80-E26B-E000-3E73-FE4EE519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260F8-2C40-D2B4-565E-DFDB460BA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59FA-3789-4073-820D-2D6C6D44C0E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80F2A-1316-9864-213F-CFBD55401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AF491-AE2E-9F1C-DE1C-2E425BADA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FF40-344A-4B9A-8822-56D385354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50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9B8112-6EB0-6139-FA43-5257CE8D7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59FA-3789-4073-820D-2D6C6D44C0E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5C52F4-A771-AD16-8F3A-C514E088D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94E58-54AF-245F-5431-6E29C72A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FF40-344A-4B9A-8822-56D385354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08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F66F9-82C8-BB44-1F95-A1D8AA7D0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2CBE6-A5A4-0E1E-FF86-54348CBC8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214E7-BDCC-8E6F-2C6F-C8E42AE69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3F405-E37C-75BD-5475-60682B8BE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59FA-3789-4073-820D-2D6C6D44C0E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F025C-0E04-813C-8746-47BD17F66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DDBC0-78FD-DC8B-9AAC-35725270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FF40-344A-4B9A-8822-56D385354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1763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FF344-3C09-CB50-D7B4-3208EEB15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34E8D5-0FF9-BA2F-297D-765A6F95F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52564-BAF5-7F1D-E53C-8AA090069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CD533-DDC1-ACC9-D075-505108EA0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59FA-3789-4073-820D-2D6C6D44C0E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556B4-46AD-D586-B894-1EAD499FA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50D83-DEFD-0F87-B161-984EBFAE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FF40-344A-4B9A-8822-56D385354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402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4A02A7-8845-8272-061E-CD51C453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8C785-E91C-481D-ABE3-BF4DAE683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8BE16-3010-21B9-0E01-69C1A0B793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859FA-3789-4073-820D-2D6C6D44C0E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23CDD-4E41-0D80-2A43-D8D0D0EE0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E02BB-9DF1-3EA3-13E8-3DC6A210E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CFF40-344A-4B9A-8822-56D3853546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796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9B6D-4211-7D56-1D94-761E25210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AFAC3-C4F9-EA98-65D2-65210C48E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3364162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52)">
            <a:extLst>
              <a:ext uri="{FF2B5EF4-FFF2-40B4-BE49-F238E27FC236}">
                <a16:creationId xmlns:a16="http://schemas.microsoft.com/office/drawing/2014/main" id="{8A8D70F6-CA3A-A6F3-7B1D-A0C1C0487C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67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53)">
            <a:extLst>
              <a:ext uri="{FF2B5EF4-FFF2-40B4-BE49-F238E27FC236}">
                <a16:creationId xmlns:a16="http://schemas.microsoft.com/office/drawing/2014/main" id="{D0F62841-640A-0571-51D6-31BB020B47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10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54)">
            <a:extLst>
              <a:ext uri="{FF2B5EF4-FFF2-40B4-BE49-F238E27FC236}">
                <a16:creationId xmlns:a16="http://schemas.microsoft.com/office/drawing/2014/main" id="{8CC36AB8-8529-6035-15B7-8CF3081EE7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94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57)">
            <a:extLst>
              <a:ext uri="{FF2B5EF4-FFF2-40B4-BE49-F238E27FC236}">
                <a16:creationId xmlns:a16="http://schemas.microsoft.com/office/drawing/2014/main" id="{203AD492-ABB8-4A6E-A665-EC1945EEFB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64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58)">
            <a:extLst>
              <a:ext uri="{FF2B5EF4-FFF2-40B4-BE49-F238E27FC236}">
                <a16:creationId xmlns:a16="http://schemas.microsoft.com/office/drawing/2014/main" id="{4E9FEE16-B88C-3419-3EB8-945B28E5D9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22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59)">
            <a:extLst>
              <a:ext uri="{FF2B5EF4-FFF2-40B4-BE49-F238E27FC236}">
                <a16:creationId xmlns:a16="http://schemas.microsoft.com/office/drawing/2014/main" id="{6A388864-A5A8-E4B9-AC71-89C105397E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60)">
            <a:extLst>
              <a:ext uri="{FF2B5EF4-FFF2-40B4-BE49-F238E27FC236}">
                <a16:creationId xmlns:a16="http://schemas.microsoft.com/office/drawing/2014/main" id="{C3D1146F-502F-9568-BD9E-1838D2F2F5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45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61)">
            <a:extLst>
              <a:ext uri="{FF2B5EF4-FFF2-40B4-BE49-F238E27FC236}">
                <a16:creationId xmlns:a16="http://schemas.microsoft.com/office/drawing/2014/main" id="{DAB9E4BF-0749-1994-F324-B26E58E3C0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10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62)">
            <a:extLst>
              <a:ext uri="{FF2B5EF4-FFF2-40B4-BE49-F238E27FC236}">
                <a16:creationId xmlns:a16="http://schemas.microsoft.com/office/drawing/2014/main" id="{60A4111B-F285-E58B-029D-D463E30A08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84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63)">
            <a:extLst>
              <a:ext uri="{FF2B5EF4-FFF2-40B4-BE49-F238E27FC236}">
                <a16:creationId xmlns:a16="http://schemas.microsoft.com/office/drawing/2014/main" id="{F7DB3924-0CC5-3415-6EC3-108C370620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23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41)">
            <a:extLst>
              <a:ext uri="{FF2B5EF4-FFF2-40B4-BE49-F238E27FC236}">
                <a16:creationId xmlns:a16="http://schemas.microsoft.com/office/drawing/2014/main" id="{DE180D47-31FD-F62D-134D-F297010A6E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91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64)">
            <a:extLst>
              <a:ext uri="{FF2B5EF4-FFF2-40B4-BE49-F238E27FC236}">
                <a16:creationId xmlns:a16="http://schemas.microsoft.com/office/drawing/2014/main" id="{690E2E0F-12E7-59C2-1DFC-B918A96ACF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70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65)">
            <a:extLst>
              <a:ext uri="{FF2B5EF4-FFF2-40B4-BE49-F238E27FC236}">
                <a16:creationId xmlns:a16="http://schemas.microsoft.com/office/drawing/2014/main" id="{68C85F5E-2FBB-2243-1409-3C105CE0F3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87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42)">
            <a:extLst>
              <a:ext uri="{FF2B5EF4-FFF2-40B4-BE49-F238E27FC236}">
                <a16:creationId xmlns:a16="http://schemas.microsoft.com/office/drawing/2014/main" id="{7A612FE1-7589-B3E9-7F6A-5118FAF92F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56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44)">
            <a:extLst>
              <a:ext uri="{FF2B5EF4-FFF2-40B4-BE49-F238E27FC236}">
                <a16:creationId xmlns:a16="http://schemas.microsoft.com/office/drawing/2014/main" id="{C5EEFAFF-BD78-A505-6284-8ADEDF4281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4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46)">
            <a:extLst>
              <a:ext uri="{FF2B5EF4-FFF2-40B4-BE49-F238E27FC236}">
                <a16:creationId xmlns:a16="http://schemas.microsoft.com/office/drawing/2014/main" id="{19545C5F-F893-B576-7E32-4624F705BD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2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47)">
            <a:extLst>
              <a:ext uri="{FF2B5EF4-FFF2-40B4-BE49-F238E27FC236}">
                <a16:creationId xmlns:a16="http://schemas.microsoft.com/office/drawing/2014/main" id="{843043E7-BE47-D856-3A4B-730177504F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67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48)">
            <a:extLst>
              <a:ext uri="{FF2B5EF4-FFF2-40B4-BE49-F238E27FC236}">
                <a16:creationId xmlns:a16="http://schemas.microsoft.com/office/drawing/2014/main" id="{75D6A81E-BF92-4699-01AC-8FE378CDD7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85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50)">
            <a:extLst>
              <a:ext uri="{FF2B5EF4-FFF2-40B4-BE49-F238E27FC236}">
                <a16:creationId xmlns:a16="http://schemas.microsoft.com/office/drawing/2014/main" id="{49B11A61-2DD0-9056-15AF-4F40C7D039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68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051)">
            <a:extLst>
              <a:ext uri="{FF2B5EF4-FFF2-40B4-BE49-F238E27FC236}">
                <a16:creationId xmlns:a16="http://schemas.microsoft.com/office/drawing/2014/main" id="{19283904-C884-7520-5481-6F2CA87C1C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89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</Words>
  <Application>Microsoft Office PowerPoint</Application>
  <PresentationFormat>Widescreen</PresentationFormat>
  <Paragraphs>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3</cp:revision>
  <dcterms:created xsi:type="dcterms:W3CDTF">2022-09-17T16:47:40Z</dcterms:created>
  <dcterms:modified xsi:type="dcterms:W3CDTF">2022-09-19T01:42:45Z</dcterms:modified>
</cp:coreProperties>
</file>